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994" r:id="rId53"/>
    <p:sldId id="995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8" autoAdjust="0"/>
    <p:restoredTop sz="82526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Repair)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 Reporting Tool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For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Pinpoint the Root Cause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With Zipkin Very Quickly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By Using 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[Appendix]</a:t>
            </a:r>
            <a:br>
              <a:rPr lang="en-US" altLang="ja-JP" sz="8000" b="1" dirty="0"/>
            </a:br>
            <a:r>
              <a:rPr lang="en-US" altLang="ja-JP" sz="8000" b="1" dirty="0"/>
              <a:t>Other Activities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ideas and started actions!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Our Examples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Tell us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your stories</a:t>
            </a:r>
            <a:b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at Agile2021!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5295</TotalTime>
  <Words>1293</Words>
  <Application>Microsoft Macintosh PowerPoint</Application>
  <PresentationFormat>画面に合わせる (4:3)</PresentationFormat>
  <Paragraphs>380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</vt:lpstr>
      <vt:lpstr>Pinpoint the Root Cause</vt:lpstr>
      <vt:lpstr>With Zipkin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Tell us your stories at Agile2021!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8581</cp:revision>
  <cp:lastPrinted>2019-12-11T06:41:24Z</cp:lastPrinted>
  <dcterms:created xsi:type="dcterms:W3CDTF">2016-11-21T06:16:44Z</dcterms:created>
  <dcterms:modified xsi:type="dcterms:W3CDTF">2020-04-23T09:09:27Z</dcterms:modified>
</cp:coreProperties>
</file>